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4903" r:id="rId2"/>
    <p:sldId id="4923" r:id="rId3"/>
    <p:sldId id="4902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fld id="{EFB67E75-FF5E-4927-802B-8D597280E74C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fld id="{5BFF6F58-3A91-4278-8D42-9D75AAF0859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1757-8956-4EB9-A61B-2BB94BC071D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1757-8956-4EB9-A61B-2BB94BC071D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63026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1757-8956-4EB9-A61B-2BB94BC071D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401050" y="1905000"/>
            <a:ext cx="2552700" cy="3028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401050" y="1905000"/>
            <a:ext cx="2552700" cy="3028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FC9870-4CD8-4036-AD89-68A8D8175235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稻壳天启设计原创模板"/>
          <p:cNvSpPr txBox="1"/>
          <p:nvPr/>
        </p:nvSpPr>
        <p:spPr>
          <a:xfrm>
            <a:off x="1917781" y="2875610"/>
            <a:ext cx="8211672" cy="1969770"/>
          </a:xfrm>
          <a:prstGeom prst="rect">
            <a:avLst/>
          </a:prstGeom>
          <a:noFill/>
          <a:ln w="9525">
            <a:noFill/>
          </a:ln>
          <a:effectLst>
            <a:outerShdw blurRad="50800" dist="50800" dir="5400000" algn="ctr" rotWithShape="0">
              <a:srgbClr val="000000">
                <a:alpha val="50000"/>
              </a:srgbClr>
            </a:outerShdw>
          </a:effectLst>
        </p:spPr>
        <p:txBody>
          <a:bodyPr wrap="none"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algn="ctr">
              <a:buFont typeface="Arial" panose="020B0604020202020204" pitchFamily="34" charset="0"/>
            </a:pPr>
            <a:r>
              <a:rPr lang="en-US" sz="2800" dirty="0" smtClean="0"/>
              <a:t>21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 ISPPD National Postgraduate </a:t>
            </a:r>
            <a:r>
              <a:rPr lang="en-US" sz="2800" dirty="0" smtClean="0"/>
              <a:t>Convention</a:t>
            </a:r>
          </a:p>
          <a:p>
            <a:pPr algn="ctr">
              <a:buFont typeface="Arial" panose="020B0604020202020204" pitchFamily="34" charset="0"/>
            </a:pPr>
            <a:r>
              <a:rPr lang="en-US" sz="6600" b="1" dirty="0" smtClean="0"/>
              <a:t>PEDOSOCH </a:t>
            </a:r>
            <a:r>
              <a:rPr lang="en-US" sz="6600" b="1" dirty="0" smtClean="0"/>
              <a:t>2025</a:t>
            </a:r>
            <a:endParaRPr lang="en-US" altLang="zh-CN" sz="6600" b="1" dirty="0">
              <a:effectLst>
                <a:outerShdw dist="50800" sx="1000" sy="1000" algn="ctr" rotWithShape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026" name="Picture 2" descr="D:\guru\2025\PEDOSOCH 2025\Logo 2H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0986" y="304800"/>
            <a:ext cx="3305072" cy="2381980"/>
          </a:xfrm>
          <a:prstGeom prst="rect">
            <a:avLst/>
          </a:prstGeom>
          <a:noFill/>
        </p:spPr>
      </p:pic>
      <p:pic>
        <p:nvPicPr>
          <p:cNvPr id="15" name="Picture 2" descr="D:\guru\2025\PEDOSOCH 2025\Logo 2HD.png"/>
          <p:cNvPicPr>
            <a:picLocks noChangeAspect="1" noChangeArrowheads="1"/>
          </p:cNvPicPr>
          <p:nvPr/>
        </p:nvPicPr>
        <p:blipFill>
          <a:blip r:embed="rId3" cstate="print"/>
          <a:srcRect b="70471"/>
          <a:stretch>
            <a:fillRect/>
          </a:stretch>
        </p:blipFill>
        <p:spPr bwMode="auto">
          <a:xfrm>
            <a:off x="4469424" y="6137031"/>
            <a:ext cx="3305072" cy="70338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352800" y="2549525"/>
            <a:ext cx="63766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altLang="en-US" sz="3600" b="1" dirty="0">
                <a:latin typeface="Times New Roman" panose="02020603050405020304" charset="0"/>
                <a:cs typeface="Times New Roman" panose="02020603050405020304" charset="0"/>
              </a:rPr>
              <a:t>TITLE OF PRESENTATION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6981092" y="15875"/>
            <a:ext cx="5385533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altLang="en-US" b="1" dirty="0" smtClean="0">
                <a:latin typeface="Times New Roman" panose="02020603050405020304" charset="0"/>
                <a:cs typeface="Times New Roman" panose="02020603050405020304" charset="0"/>
              </a:rPr>
              <a:t>CONVENTION REGISTRATION </a:t>
            </a:r>
            <a:r>
              <a:rPr lang="en-IN" altLang="en-US" b="1" dirty="0">
                <a:latin typeface="Times New Roman" panose="02020603050405020304" charset="0"/>
                <a:cs typeface="Times New Roman" panose="02020603050405020304" charset="0"/>
              </a:rPr>
              <a:t>NUMBER</a:t>
            </a:r>
            <a:r>
              <a:rPr lang="en-IN" altLang="en-US" dirty="0" smtClean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IN" altLang="en-US" b="1" dirty="0" smtClean="0">
                <a:latin typeface="Times New Roman" panose="02020603050405020304" charset="0"/>
                <a:cs typeface="Times New Roman" panose="02020603050405020304" charset="0"/>
              </a:rPr>
              <a:t>EXAMPLE</a:t>
            </a:r>
            <a:r>
              <a:rPr lang="en-IN" altLang="en-US" b="1" dirty="0">
                <a:latin typeface="Times New Roman" panose="02020603050405020304" charset="0"/>
                <a:cs typeface="Times New Roman" panose="02020603050405020304" charset="0"/>
              </a:rPr>
              <a:t>: 12345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371699C-038D-6479-361C-FD566E97181F}"/>
              </a:ext>
            </a:extLst>
          </p:cNvPr>
          <p:cNvSpPr txBox="1"/>
          <p:nvPr/>
        </p:nvSpPr>
        <p:spPr>
          <a:xfrm>
            <a:off x="3352800" y="3607904"/>
            <a:ext cx="5930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DO NOT DISCLOSE YOUR IDENTITY/ AFFLIATION ANYWHERE IN THE PRESENTATION</a:t>
            </a:r>
          </a:p>
        </p:txBody>
      </p:sp>
      <p:pic>
        <p:nvPicPr>
          <p:cNvPr id="15" name="Picture 2" descr="D:\guru\2025\PEDOSOCH 2025\Logo 2HD.png"/>
          <p:cNvPicPr>
            <a:picLocks noChangeAspect="1" noChangeArrowheads="1"/>
          </p:cNvPicPr>
          <p:nvPr/>
        </p:nvPicPr>
        <p:blipFill>
          <a:blip r:embed="rId3" cstate="print"/>
          <a:srcRect b="70471"/>
          <a:stretch>
            <a:fillRect/>
          </a:stretch>
        </p:blipFill>
        <p:spPr bwMode="auto">
          <a:xfrm>
            <a:off x="4469424" y="6137031"/>
            <a:ext cx="3305072" cy="703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80991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1789AAC-51C2-8F4A-CAC3-7810E1AC7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/>
            <a:r>
              <a:rPr lang="en-US" sz="1800" b="1" dirty="0">
                <a:solidFill>
                  <a:srgbClr val="FF0000"/>
                </a:solidFill>
                <a:latin typeface="+mn-lt"/>
                <a:ea typeface="+mn-ea"/>
              </a:rPr>
              <a:t>ADD YOUR CONTENT UNDER APPROPRIATE SECTION BREAKS/  HEADINGS.</a:t>
            </a:r>
          </a:p>
          <a:p>
            <a:pPr marL="0" algn="ctr"/>
            <a:r>
              <a:rPr lang="en-US" sz="1800" b="1" dirty="0">
                <a:solidFill>
                  <a:srgbClr val="FF0000"/>
                </a:solidFill>
                <a:latin typeface="+mn-lt"/>
                <a:ea typeface="+mn-ea"/>
              </a:rPr>
              <a:t>PPT DESIGN MAY BE CHANGED AS PER PREFERENCE.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AF24EB78-58DD-61D9-FDB6-3C7FC4AD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pic>
        <p:nvPicPr>
          <p:cNvPr id="10" name="Picture 2" descr="D:\guru\2025\PEDOSOCH 2025\Logo 2HD.png"/>
          <p:cNvPicPr>
            <a:picLocks noChangeAspect="1" noChangeArrowheads="1"/>
          </p:cNvPicPr>
          <p:nvPr/>
        </p:nvPicPr>
        <p:blipFill>
          <a:blip r:embed="rId3" cstate="print"/>
          <a:srcRect b="70471"/>
          <a:stretch>
            <a:fillRect/>
          </a:stretch>
        </p:blipFill>
        <p:spPr bwMode="auto">
          <a:xfrm>
            <a:off x="4469424" y="6137031"/>
            <a:ext cx="3305072" cy="70338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46</Words>
  <Application>Microsoft Macintosh PowerPoint</Application>
  <PresentationFormat>Custom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INTRODUCTION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13</cp:revision>
  <dcterms:created xsi:type="dcterms:W3CDTF">2019-09-16T09:09:00Z</dcterms:created>
  <dcterms:modified xsi:type="dcterms:W3CDTF">2024-12-19T07:23:53Z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1033-12.2.0.13489</vt:lpwstr>
  </property>
  <property fmtid="{D5CDD505-2E9C-101B-9397-08002B2CF9AE}" pid="3" name="ICV">
    <vt:lpwstr>D1F04312236841D4869460D6117AF4C3_13</vt:lpwstr>
  </property>
</Properties>
</file>